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8D11B6-295C-4A05-B424-E7D4ED85EA07}" v="28" dt="2024-03-10T12:01:12.9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ldkamp, M.A.J.M. (Marcel)" userId="492b2480-6040-4ea0-8276-b1852bbf7277" providerId="ADAL" clId="{DD8D11B6-295C-4A05-B424-E7D4ED85EA07}"/>
    <pc:docChg chg="custSel modSld sldOrd">
      <pc:chgData name="Veldkamp, M.A.J.M. (Marcel)" userId="492b2480-6040-4ea0-8276-b1852bbf7277" providerId="ADAL" clId="{DD8D11B6-295C-4A05-B424-E7D4ED85EA07}" dt="2024-03-10T12:09:07.328" v="254" actId="1076"/>
      <pc:docMkLst>
        <pc:docMk/>
      </pc:docMkLst>
      <pc:sldChg chg="addSp delSp modSp mod">
        <pc:chgData name="Veldkamp, M.A.J.M. (Marcel)" userId="492b2480-6040-4ea0-8276-b1852bbf7277" providerId="ADAL" clId="{DD8D11B6-295C-4A05-B424-E7D4ED85EA07}" dt="2024-03-10T12:01:12.990" v="245" actId="1036"/>
        <pc:sldMkLst>
          <pc:docMk/>
          <pc:sldMk cId="2786673886" sldId="256"/>
        </pc:sldMkLst>
        <pc:spChg chg="mod">
          <ac:chgData name="Veldkamp, M.A.J.M. (Marcel)" userId="492b2480-6040-4ea0-8276-b1852bbf7277" providerId="ADAL" clId="{DD8D11B6-295C-4A05-B424-E7D4ED85EA07}" dt="2024-03-10T11:56:55.742" v="173" actId="20577"/>
          <ac:spMkLst>
            <pc:docMk/>
            <pc:sldMk cId="2786673886" sldId="256"/>
            <ac:spMk id="2" creationId="{DD3396CB-93A6-DF71-A35D-9A242136564A}"/>
          </ac:spMkLst>
        </pc:spChg>
        <pc:spChg chg="mod">
          <ac:chgData name="Veldkamp, M.A.J.M. (Marcel)" userId="492b2480-6040-4ea0-8276-b1852bbf7277" providerId="ADAL" clId="{DD8D11B6-295C-4A05-B424-E7D4ED85EA07}" dt="2024-03-10T11:59:54.330" v="205" actId="14100"/>
          <ac:spMkLst>
            <pc:docMk/>
            <pc:sldMk cId="2786673886" sldId="256"/>
            <ac:spMk id="3" creationId="{82CF1FA8-BDA0-FFB4-978B-C0B41827DF51}"/>
          </ac:spMkLst>
        </pc:spChg>
        <pc:picChg chg="del mod">
          <ac:chgData name="Veldkamp, M.A.J.M. (Marcel)" userId="492b2480-6040-4ea0-8276-b1852bbf7277" providerId="ADAL" clId="{DD8D11B6-295C-4A05-B424-E7D4ED85EA07}" dt="2024-03-10T11:58:00.528" v="187" actId="478"/>
          <ac:picMkLst>
            <pc:docMk/>
            <pc:sldMk cId="2786673886" sldId="256"/>
            <ac:picMk id="4" creationId="{532605F5-347C-95B3-B208-6F7698FE6913}"/>
          </ac:picMkLst>
        </pc:picChg>
        <pc:picChg chg="del mod">
          <ac:chgData name="Veldkamp, M.A.J.M. (Marcel)" userId="492b2480-6040-4ea0-8276-b1852bbf7277" providerId="ADAL" clId="{DD8D11B6-295C-4A05-B424-E7D4ED85EA07}" dt="2024-03-10T11:57:56.076" v="185" actId="478"/>
          <ac:picMkLst>
            <pc:docMk/>
            <pc:sldMk cId="2786673886" sldId="256"/>
            <ac:picMk id="5" creationId="{30A260E5-6F40-E887-6F92-1F9AA6E8FDF0}"/>
          </ac:picMkLst>
        </pc:picChg>
        <pc:picChg chg="add mod ord">
          <ac:chgData name="Veldkamp, M.A.J.M. (Marcel)" userId="492b2480-6040-4ea0-8276-b1852bbf7277" providerId="ADAL" clId="{DD8D11B6-295C-4A05-B424-E7D4ED85EA07}" dt="2024-03-10T12:00:24.931" v="210" actId="1076"/>
          <ac:picMkLst>
            <pc:docMk/>
            <pc:sldMk cId="2786673886" sldId="256"/>
            <ac:picMk id="6" creationId="{A8DAEC7A-E770-166E-320D-3194B2D120C3}"/>
          </ac:picMkLst>
        </pc:picChg>
        <pc:picChg chg="add mod">
          <ac:chgData name="Veldkamp, M.A.J.M. (Marcel)" userId="492b2480-6040-4ea0-8276-b1852bbf7277" providerId="ADAL" clId="{DD8D11B6-295C-4A05-B424-E7D4ED85EA07}" dt="2024-03-10T11:57:58.610" v="186"/>
          <ac:picMkLst>
            <pc:docMk/>
            <pc:sldMk cId="2786673886" sldId="256"/>
            <ac:picMk id="7" creationId="{41D0D231-4DAA-3C91-2D64-49CED5233B9F}"/>
          </ac:picMkLst>
        </pc:picChg>
        <pc:picChg chg="add mod">
          <ac:chgData name="Veldkamp, M.A.J.M. (Marcel)" userId="492b2480-6040-4ea0-8276-b1852bbf7277" providerId="ADAL" clId="{DD8D11B6-295C-4A05-B424-E7D4ED85EA07}" dt="2024-03-10T11:58:09.666" v="188"/>
          <ac:picMkLst>
            <pc:docMk/>
            <pc:sldMk cId="2786673886" sldId="256"/>
            <ac:picMk id="8" creationId="{EA3AB53C-5FD8-F679-B436-F5856A101845}"/>
          </ac:picMkLst>
        </pc:picChg>
        <pc:picChg chg="add mod">
          <ac:chgData name="Veldkamp, M.A.J.M. (Marcel)" userId="492b2480-6040-4ea0-8276-b1852bbf7277" providerId="ADAL" clId="{DD8D11B6-295C-4A05-B424-E7D4ED85EA07}" dt="2024-03-10T12:01:09.227" v="237" actId="1035"/>
          <ac:picMkLst>
            <pc:docMk/>
            <pc:sldMk cId="2786673886" sldId="256"/>
            <ac:picMk id="9" creationId="{2109902E-1497-B444-38C7-49F245BCF296}"/>
          </ac:picMkLst>
        </pc:picChg>
        <pc:picChg chg="add mod">
          <ac:chgData name="Veldkamp, M.A.J.M. (Marcel)" userId="492b2480-6040-4ea0-8276-b1852bbf7277" providerId="ADAL" clId="{DD8D11B6-295C-4A05-B424-E7D4ED85EA07}" dt="2024-03-10T11:59:54.330" v="205" actId="14100"/>
          <ac:picMkLst>
            <pc:docMk/>
            <pc:sldMk cId="2786673886" sldId="256"/>
            <ac:picMk id="1026" creationId="{496B929A-274B-634C-2EC4-71458254EBA7}"/>
          </ac:picMkLst>
        </pc:picChg>
        <pc:picChg chg="add mod">
          <ac:chgData name="Veldkamp, M.A.J.M. (Marcel)" userId="492b2480-6040-4ea0-8276-b1852bbf7277" providerId="ADAL" clId="{DD8D11B6-295C-4A05-B424-E7D4ED85EA07}" dt="2024-03-10T12:01:12.990" v="245" actId="1036"/>
          <ac:picMkLst>
            <pc:docMk/>
            <pc:sldMk cId="2786673886" sldId="256"/>
            <ac:picMk id="1028" creationId="{72C2D9C8-1225-653A-483A-0D9EB9CC464B}"/>
          </ac:picMkLst>
        </pc:picChg>
      </pc:sldChg>
      <pc:sldChg chg="modSp mod">
        <pc:chgData name="Veldkamp, M.A.J.M. (Marcel)" userId="492b2480-6040-4ea0-8276-b1852bbf7277" providerId="ADAL" clId="{DD8D11B6-295C-4A05-B424-E7D4ED85EA07}" dt="2024-03-10T12:06:47.965" v="248" actId="1076"/>
        <pc:sldMkLst>
          <pc:docMk/>
          <pc:sldMk cId="2173872138" sldId="258"/>
        </pc:sldMkLst>
        <pc:spChg chg="mod">
          <ac:chgData name="Veldkamp, M.A.J.M. (Marcel)" userId="492b2480-6040-4ea0-8276-b1852bbf7277" providerId="ADAL" clId="{DD8D11B6-295C-4A05-B424-E7D4ED85EA07}" dt="2024-03-10T12:06:47.965" v="248" actId="1076"/>
          <ac:spMkLst>
            <pc:docMk/>
            <pc:sldMk cId="2173872138" sldId="258"/>
            <ac:spMk id="2" creationId="{10C1E396-D416-BE30-0388-5E80C9C800E3}"/>
          </ac:spMkLst>
        </pc:spChg>
      </pc:sldChg>
      <pc:sldChg chg="modSp mod">
        <pc:chgData name="Veldkamp, M.A.J.M. (Marcel)" userId="492b2480-6040-4ea0-8276-b1852bbf7277" providerId="ADAL" clId="{DD8D11B6-295C-4A05-B424-E7D4ED85EA07}" dt="2024-03-10T12:08:00.273" v="253" actId="1076"/>
        <pc:sldMkLst>
          <pc:docMk/>
          <pc:sldMk cId="2910935546" sldId="259"/>
        </pc:sldMkLst>
        <pc:picChg chg="mod">
          <ac:chgData name="Veldkamp, M.A.J.M. (Marcel)" userId="492b2480-6040-4ea0-8276-b1852bbf7277" providerId="ADAL" clId="{DD8D11B6-295C-4A05-B424-E7D4ED85EA07}" dt="2024-03-10T12:07:47.577" v="250" actId="1076"/>
          <ac:picMkLst>
            <pc:docMk/>
            <pc:sldMk cId="2910935546" sldId="259"/>
            <ac:picMk id="4" creationId="{07FEB845-8143-9F78-FB69-299CEEDB8AA1}"/>
          </ac:picMkLst>
        </pc:picChg>
        <pc:picChg chg="mod">
          <ac:chgData name="Veldkamp, M.A.J.M. (Marcel)" userId="492b2480-6040-4ea0-8276-b1852bbf7277" providerId="ADAL" clId="{DD8D11B6-295C-4A05-B424-E7D4ED85EA07}" dt="2024-03-10T12:08:00.273" v="253" actId="1076"/>
          <ac:picMkLst>
            <pc:docMk/>
            <pc:sldMk cId="2910935546" sldId="259"/>
            <ac:picMk id="5" creationId="{A6FFC192-A956-3EAB-34E6-2636E052BAB3}"/>
          </ac:picMkLst>
        </pc:picChg>
        <pc:picChg chg="mod">
          <ac:chgData name="Veldkamp, M.A.J.M. (Marcel)" userId="492b2480-6040-4ea0-8276-b1852bbf7277" providerId="ADAL" clId="{DD8D11B6-295C-4A05-B424-E7D4ED85EA07}" dt="2024-03-10T12:07:57.914" v="252" actId="1076"/>
          <ac:picMkLst>
            <pc:docMk/>
            <pc:sldMk cId="2910935546" sldId="259"/>
            <ac:picMk id="6" creationId="{1E94F1D7-A8D5-4BAE-06F3-E00747CC4A44}"/>
          </ac:picMkLst>
        </pc:picChg>
        <pc:picChg chg="mod">
          <ac:chgData name="Veldkamp, M.A.J.M. (Marcel)" userId="492b2480-6040-4ea0-8276-b1852bbf7277" providerId="ADAL" clId="{DD8D11B6-295C-4A05-B424-E7D4ED85EA07}" dt="2024-03-10T12:07:55.123" v="251" actId="1076"/>
          <ac:picMkLst>
            <pc:docMk/>
            <pc:sldMk cId="2910935546" sldId="259"/>
            <ac:picMk id="7" creationId="{FBF61077-E3E3-1A5D-7E83-972A2537FAE6}"/>
          </ac:picMkLst>
        </pc:picChg>
      </pc:sldChg>
      <pc:sldChg chg="ord">
        <pc:chgData name="Veldkamp, M.A.J.M. (Marcel)" userId="492b2480-6040-4ea0-8276-b1852bbf7277" providerId="ADAL" clId="{DD8D11B6-295C-4A05-B424-E7D4ED85EA07}" dt="2024-03-10T12:01:47.922" v="247"/>
        <pc:sldMkLst>
          <pc:docMk/>
          <pc:sldMk cId="2204404710" sldId="260"/>
        </pc:sldMkLst>
      </pc:sldChg>
      <pc:sldChg chg="modSp mod">
        <pc:chgData name="Veldkamp, M.A.J.M. (Marcel)" userId="492b2480-6040-4ea0-8276-b1852bbf7277" providerId="ADAL" clId="{DD8D11B6-295C-4A05-B424-E7D4ED85EA07}" dt="2024-03-10T11:46:07.642" v="10" actId="20577"/>
        <pc:sldMkLst>
          <pc:docMk/>
          <pc:sldMk cId="1735827263" sldId="261"/>
        </pc:sldMkLst>
        <pc:spChg chg="mod">
          <ac:chgData name="Veldkamp, M.A.J.M. (Marcel)" userId="492b2480-6040-4ea0-8276-b1852bbf7277" providerId="ADAL" clId="{DD8D11B6-295C-4A05-B424-E7D4ED85EA07}" dt="2024-03-10T11:46:07.642" v="10" actId="20577"/>
          <ac:spMkLst>
            <pc:docMk/>
            <pc:sldMk cId="1735827263" sldId="261"/>
            <ac:spMk id="3" creationId="{D46CAABA-F419-FA96-AFD2-311EE998E253}"/>
          </ac:spMkLst>
        </pc:spChg>
        <pc:picChg chg="mod">
          <ac:chgData name="Veldkamp, M.A.J.M. (Marcel)" userId="492b2480-6040-4ea0-8276-b1852bbf7277" providerId="ADAL" clId="{DD8D11B6-295C-4A05-B424-E7D4ED85EA07}" dt="2024-03-10T11:45:27.738" v="3" actId="1076"/>
          <ac:picMkLst>
            <pc:docMk/>
            <pc:sldMk cId="1735827263" sldId="261"/>
            <ac:picMk id="6" creationId="{353DE460-C74A-B47E-5B20-AB32B4DA5AFE}"/>
          </ac:picMkLst>
        </pc:picChg>
        <pc:picChg chg="mod">
          <ac:chgData name="Veldkamp, M.A.J.M. (Marcel)" userId="492b2480-6040-4ea0-8276-b1852bbf7277" providerId="ADAL" clId="{DD8D11B6-295C-4A05-B424-E7D4ED85EA07}" dt="2024-03-10T11:45:30.217" v="4" actId="1076"/>
          <ac:picMkLst>
            <pc:docMk/>
            <pc:sldMk cId="1735827263" sldId="261"/>
            <ac:picMk id="7" creationId="{0BA7DEF1-17D0-2DE0-EA49-95DED88D9551}"/>
          </ac:picMkLst>
        </pc:picChg>
        <pc:picChg chg="mod">
          <ac:chgData name="Veldkamp, M.A.J.M. (Marcel)" userId="492b2480-6040-4ea0-8276-b1852bbf7277" providerId="ADAL" clId="{DD8D11B6-295C-4A05-B424-E7D4ED85EA07}" dt="2024-03-10T11:45:36.469" v="6" actId="1076"/>
          <ac:picMkLst>
            <pc:docMk/>
            <pc:sldMk cId="1735827263" sldId="261"/>
            <ac:picMk id="8" creationId="{153618BF-AF31-796A-A777-94705021685D}"/>
          </ac:picMkLst>
        </pc:picChg>
        <pc:picChg chg="mod">
          <ac:chgData name="Veldkamp, M.A.J.M. (Marcel)" userId="492b2480-6040-4ea0-8276-b1852bbf7277" providerId="ADAL" clId="{DD8D11B6-295C-4A05-B424-E7D4ED85EA07}" dt="2024-03-10T11:42:49.576" v="1" actId="1076"/>
          <ac:picMkLst>
            <pc:docMk/>
            <pc:sldMk cId="1735827263" sldId="261"/>
            <ac:picMk id="9" creationId="{63123BEA-6E00-53DE-408F-DB8D472A37F4}"/>
          </ac:picMkLst>
        </pc:picChg>
        <pc:picChg chg="mod">
          <ac:chgData name="Veldkamp, M.A.J.M. (Marcel)" userId="492b2480-6040-4ea0-8276-b1852bbf7277" providerId="ADAL" clId="{DD8D11B6-295C-4A05-B424-E7D4ED85EA07}" dt="2024-03-10T11:42:45.834" v="0" actId="14100"/>
          <ac:picMkLst>
            <pc:docMk/>
            <pc:sldMk cId="1735827263" sldId="261"/>
            <ac:picMk id="10" creationId="{BDA64C7A-A8AF-4D77-4EEA-8A7C218E79F9}"/>
          </ac:picMkLst>
        </pc:picChg>
      </pc:sldChg>
      <pc:sldChg chg="modSp mod">
        <pc:chgData name="Veldkamp, M.A.J.M. (Marcel)" userId="492b2480-6040-4ea0-8276-b1852bbf7277" providerId="ADAL" clId="{DD8D11B6-295C-4A05-B424-E7D4ED85EA07}" dt="2024-03-10T11:50:48.776" v="137" actId="27636"/>
        <pc:sldMkLst>
          <pc:docMk/>
          <pc:sldMk cId="4251546840" sldId="262"/>
        </pc:sldMkLst>
        <pc:spChg chg="mod">
          <ac:chgData name="Veldkamp, M.A.J.M. (Marcel)" userId="492b2480-6040-4ea0-8276-b1852bbf7277" providerId="ADAL" clId="{DD8D11B6-295C-4A05-B424-E7D4ED85EA07}" dt="2024-03-10T11:49:13.804" v="73" actId="20577"/>
          <ac:spMkLst>
            <pc:docMk/>
            <pc:sldMk cId="4251546840" sldId="262"/>
            <ac:spMk id="2" creationId="{5C363F57-EFE4-ED67-7E0F-D9444F6374F0}"/>
          </ac:spMkLst>
        </pc:spChg>
        <pc:spChg chg="mod">
          <ac:chgData name="Veldkamp, M.A.J.M. (Marcel)" userId="492b2480-6040-4ea0-8276-b1852bbf7277" providerId="ADAL" clId="{DD8D11B6-295C-4A05-B424-E7D4ED85EA07}" dt="2024-03-10T11:50:48.776" v="137" actId="27636"/>
          <ac:spMkLst>
            <pc:docMk/>
            <pc:sldMk cId="4251546840" sldId="262"/>
            <ac:spMk id="9" creationId="{1FA4D4E4-09BE-0E0C-8B70-3D999076037D}"/>
          </ac:spMkLst>
        </pc:spChg>
      </pc:sldChg>
      <pc:sldChg chg="addSp delSp modSp mod">
        <pc:chgData name="Veldkamp, M.A.J.M. (Marcel)" userId="492b2480-6040-4ea0-8276-b1852bbf7277" providerId="ADAL" clId="{DD8D11B6-295C-4A05-B424-E7D4ED85EA07}" dt="2024-03-10T12:09:07.328" v="254" actId="1076"/>
        <pc:sldMkLst>
          <pc:docMk/>
          <pc:sldMk cId="1985098002" sldId="263"/>
        </pc:sldMkLst>
        <pc:spChg chg="mod">
          <ac:chgData name="Veldkamp, M.A.J.M. (Marcel)" userId="492b2480-6040-4ea0-8276-b1852bbf7277" providerId="ADAL" clId="{DD8D11B6-295C-4A05-B424-E7D4ED85EA07}" dt="2024-03-10T11:52:10.157" v="160" actId="20577"/>
          <ac:spMkLst>
            <pc:docMk/>
            <pc:sldMk cId="1985098002" sldId="263"/>
            <ac:spMk id="2" creationId="{A20F0987-9A01-542C-317B-EA2E13BB766F}"/>
          </ac:spMkLst>
        </pc:spChg>
        <pc:spChg chg="del">
          <ac:chgData name="Veldkamp, M.A.J.M. (Marcel)" userId="492b2480-6040-4ea0-8276-b1852bbf7277" providerId="ADAL" clId="{DD8D11B6-295C-4A05-B424-E7D4ED85EA07}" dt="2024-03-10T11:53:50.596" v="161"/>
          <ac:spMkLst>
            <pc:docMk/>
            <pc:sldMk cId="1985098002" sldId="263"/>
            <ac:spMk id="3" creationId="{A0A0EB4A-4DD0-7DF3-3445-096027527A02}"/>
          </ac:spMkLst>
        </pc:spChg>
        <pc:picChg chg="add mod">
          <ac:chgData name="Veldkamp, M.A.J.M. (Marcel)" userId="492b2480-6040-4ea0-8276-b1852bbf7277" providerId="ADAL" clId="{DD8D11B6-295C-4A05-B424-E7D4ED85EA07}" dt="2024-03-10T12:09:07.328" v="254" actId="1076"/>
          <ac:picMkLst>
            <pc:docMk/>
            <pc:sldMk cId="1985098002" sldId="263"/>
            <ac:picMk id="6" creationId="{FC7156C5-A42C-CBC2-FE73-83763695CE9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0AECC6-97FC-480F-8672-87FB4042CADA}" type="datetimeFigureOut">
              <a:rPr lang="nl-NL" smtClean="0"/>
              <a:t>10-3-2024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5EDFB-C809-4841-9376-43EBC052ED3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2183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12822F4-7CA8-41F6-ACC0-8065B7ED2FBA}" type="datetimeFigureOut">
              <a:rPr lang="nl-NL" smtClean="0"/>
              <a:t>10-3-2024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1E9D880-C024-453F-A137-91B7F20EAFDD}" type="slidenum">
              <a:rPr lang="nl-NL" smtClean="0"/>
              <a:t>‹nr.›</a:t>
            </a:fld>
            <a:endParaRPr lang="nl-NL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721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822F4-7CA8-41F6-ACC0-8065B7ED2FBA}" type="datetimeFigureOut">
              <a:rPr lang="nl-NL" smtClean="0"/>
              <a:t>10-3-2024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9D880-C024-453F-A137-91B7F20E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4119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822F4-7CA8-41F6-ACC0-8065B7ED2FBA}" type="datetimeFigureOut">
              <a:rPr lang="nl-NL" smtClean="0"/>
              <a:t>10-3-2024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9D880-C024-453F-A137-91B7F20E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1563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822F4-7CA8-41F6-ACC0-8065B7ED2FBA}" type="datetimeFigureOut">
              <a:rPr lang="nl-NL" smtClean="0"/>
              <a:t>10-3-2024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9D880-C024-453F-A137-91B7F20E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5284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822F4-7CA8-41F6-ACC0-8065B7ED2FBA}" type="datetimeFigureOut">
              <a:rPr lang="nl-NL" smtClean="0"/>
              <a:t>10-3-2024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9D880-C024-453F-A137-91B7F20EAFDD}" type="slidenum">
              <a:rPr lang="nl-NL" smtClean="0"/>
              <a:t>‹nr.›</a:t>
            </a:fld>
            <a:endParaRPr lang="nl-NL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534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822F4-7CA8-41F6-ACC0-8065B7ED2FBA}" type="datetimeFigureOut">
              <a:rPr lang="nl-NL" smtClean="0"/>
              <a:t>10-3-2024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9D880-C024-453F-A137-91B7F20E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0960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822F4-7CA8-41F6-ACC0-8065B7ED2FBA}" type="datetimeFigureOut">
              <a:rPr lang="nl-NL" smtClean="0"/>
              <a:t>10-3-2024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9D880-C024-453F-A137-91B7F20E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4117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822F4-7CA8-41F6-ACC0-8065B7ED2FBA}" type="datetimeFigureOut">
              <a:rPr lang="nl-NL" smtClean="0"/>
              <a:t>10-3-2024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9D880-C024-453F-A137-91B7F20E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2411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822F4-7CA8-41F6-ACC0-8065B7ED2FBA}" type="datetimeFigureOut">
              <a:rPr lang="nl-NL" smtClean="0"/>
              <a:t>10-3-2024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9D880-C024-453F-A137-91B7F20E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253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822F4-7CA8-41F6-ACC0-8065B7ED2FBA}" type="datetimeFigureOut">
              <a:rPr lang="nl-NL" smtClean="0"/>
              <a:t>10-3-2024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9D880-C024-453F-A137-91B7F20E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4381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822F4-7CA8-41F6-ACC0-8065B7ED2FBA}" type="datetimeFigureOut">
              <a:rPr lang="nl-NL" smtClean="0"/>
              <a:t>10-3-2024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9D880-C024-453F-A137-91B7F20E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7079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612822F4-7CA8-41F6-ACC0-8065B7ED2FBA}" type="datetimeFigureOut">
              <a:rPr lang="nl-NL" smtClean="0"/>
              <a:t>10-3-2024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91E9D880-C024-453F-A137-91B7F20EAF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956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8DAEC7A-E770-166E-320D-3194B2D12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647" y="4563716"/>
            <a:ext cx="2993625" cy="1999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3396CB-93A6-DF71-A35D-9A2421365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569858"/>
            <a:ext cx="9966960" cy="2879423"/>
          </a:xfrm>
        </p:spPr>
        <p:txBody>
          <a:bodyPr>
            <a:normAutofit fontScale="90000"/>
          </a:bodyPr>
          <a:lstStyle/>
          <a:p>
            <a:r>
              <a:rPr lang="nl-NL" dirty="0"/>
              <a:t>Informatieavond toekomst kerk </a:t>
            </a:r>
            <a:br>
              <a:rPr lang="nl-NL" dirty="0"/>
            </a:br>
            <a:r>
              <a:rPr lang="nl-NL" dirty="0"/>
              <a:t>Heilige Cornelius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2CF1FA8-BDA0-FFB4-978B-C0B41827DF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4800" dirty="0"/>
              <a:t>dinsdag 12 maart 2024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1D0D231-4DAA-3C91-2D64-49CED5233B9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25220" y="5648960"/>
            <a:ext cx="1082616" cy="108261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A3AB53C-5FD8-F679-B436-F5856A10184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599" y="257485"/>
            <a:ext cx="1442719" cy="126766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109902E-1497-B444-38C7-49F245BCF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644" y="1662981"/>
            <a:ext cx="1900236" cy="25640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Begraafplaats Rooms Katholieke kerk Luttenberg - Begraafplaatsen">
            <a:extLst>
              <a:ext uri="{FF2B5EF4-FFF2-40B4-BE49-F238E27FC236}">
                <a16:creationId xmlns:a16="http://schemas.microsoft.com/office/drawing/2014/main" id="{72C2D9C8-1225-653A-483A-0D9EB9CC4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" t="2204" r="1385" b="4981"/>
          <a:stretch/>
        </p:blipFill>
        <p:spPr bwMode="auto">
          <a:xfrm>
            <a:off x="9956799" y="3220721"/>
            <a:ext cx="1805201" cy="2194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673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1A143-BAB8-B26A-389C-23A90AA4E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agenda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97DAF01-AB98-812E-2222-8CE0D603D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853514"/>
            <a:ext cx="10439400" cy="4587926"/>
          </a:xfrm>
        </p:spPr>
        <p:txBody>
          <a:bodyPr>
            <a:normAutofit fontScale="85000" lnSpcReduction="20000"/>
          </a:bodyPr>
          <a:lstStyle/>
          <a:p>
            <a:r>
              <a:rPr lang="nl-NL" sz="4200" dirty="0">
                <a:solidFill>
                  <a:schemeClr val="tx1"/>
                </a:solidFill>
              </a:rPr>
              <a:t>Welkom</a:t>
            </a:r>
          </a:p>
          <a:p>
            <a:r>
              <a:rPr lang="nl-NL" sz="4200" dirty="0">
                <a:solidFill>
                  <a:schemeClr val="tx1"/>
                </a:solidFill>
              </a:rPr>
              <a:t>Visie bestuur en pastoraal team parochie Heilig Kruis</a:t>
            </a:r>
          </a:p>
          <a:p>
            <a:r>
              <a:rPr lang="nl-NL" sz="4200" dirty="0">
                <a:solidFill>
                  <a:schemeClr val="tx1"/>
                </a:solidFill>
              </a:rPr>
              <a:t>Stand van zaken locatie Heilige Cornelius</a:t>
            </a:r>
          </a:p>
          <a:p>
            <a:r>
              <a:rPr lang="nl-NL" sz="4200" dirty="0">
                <a:solidFill>
                  <a:schemeClr val="tx1"/>
                </a:solidFill>
              </a:rPr>
              <a:t>Parel &amp; Kerk Luttenberg:</a:t>
            </a:r>
          </a:p>
          <a:p>
            <a:pPr marL="45720" indent="0">
              <a:buNone/>
            </a:pPr>
            <a:r>
              <a:rPr lang="nl-NL" sz="4200" dirty="0">
                <a:solidFill>
                  <a:schemeClr val="tx1"/>
                </a:solidFill>
              </a:rPr>
              <a:t>	- Wat hebben we gedaan?</a:t>
            </a:r>
          </a:p>
          <a:p>
            <a:pPr marL="45720" indent="0">
              <a:buNone/>
            </a:pPr>
            <a:r>
              <a:rPr lang="nl-NL" sz="4200" dirty="0">
                <a:solidFill>
                  <a:schemeClr val="tx1"/>
                </a:solidFill>
              </a:rPr>
              <a:t>	- Toekomstvisie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4200" dirty="0">
                <a:solidFill>
                  <a:schemeClr val="tx1"/>
                </a:solidFill>
              </a:rPr>
              <a:t>‘De stem van Luttenberg’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4200" dirty="0">
                <a:solidFill>
                  <a:schemeClr val="tx1"/>
                </a:solidFill>
              </a:rPr>
              <a:t>Samenvatting en vervolg 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42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45FD8FB-211E-6E7B-992E-1761D52F90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25220" y="5648960"/>
            <a:ext cx="1082616" cy="108261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CC12264-C5F3-E900-E4EF-CC87943CE91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599" y="257485"/>
            <a:ext cx="1442719" cy="126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15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FDAAE-0578-C72A-14D6-D09705066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Visie bestuur en pastoraal team </a:t>
            </a:r>
            <a:br>
              <a:rPr lang="nl-NL" dirty="0"/>
            </a:br>
            <a:r>
              <a:rPr lang="nl-NL" dirty="0"/>
              <a:t>parochie Heilig Kruis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683B04C1-B73C-8ABA-6738-31AB9803C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10165080" cy="4038600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chemeClr val="tx1"/>
                </a:solidFill>
              </a:rPr>
              <a:t>kerken in locaties worden onttrokken aan eredienst</a:t>
            </a:r>
          </a:p>
          <a:p>
            <a:r>
              <a:rPr lang="nl-NL" sz="3600" dirty="0">
                <a:solidFill>
                  <a:schemeClr val="tx1"/>
                </a:solidFill>
              </a:rPr>
              <a:t>1 parochiekerk (Kruisverheffing Raalte)</a:t>
            </a:r>
          </a:p>
          <a:p>
            <a:r>
              <a:rPr lang="nl-NL" sz="3600" dirty="0">
                <a:solidFill>
                  <a:schemeClr val="tx1"/>
                </a:solidFill>
              </a:rPr>
              <a:t>blijvende pastorale aanwezigheid in locaties</a:t>
            </a:r>
          </a:p>
          <a:p>
            <a:r>
              <a:rPr lang="nl-NL" sz="3600" dirty="0">
                <a:solidFill>
                  <a:schemeClr val="tx1"/>
                </a:solidFill>
              </a:rPr>
              <a:t>mogelijkheid tot bezinnings-/devotieruimte in locaties</a:t>
            </a:r>
          </a:p>
          <a:p>
            <a:pPr marL="45720" indent="0">
              <a:buNone/>
            </a:pPr>
            <a:endParaRPr lang="nl-NL" sz="36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0EF7584-FBAB-0163-7AD0-653D1D5F0C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599" y="257485"/>
            <a:ext cx="1442719" cy="126766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EA1BBC2-18CC-7C1C-85AB-5035515D551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25220" y="5648960"/>
            <a:ext cx="1082616" cy="108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04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C1E396-D416-BE30-0388-5E80C9C80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372" y="257485"/>
            <a:ext cx="9875520" cy="1356360"/>
          </a:xfrm>
        </p:spPr>
        <p:txBody>
          <a:bodyPr/>
          <a:lstStyle/>
          <a:p>
            <a:r>
              <a:rPr lang="nl-NL" dirty="0"/>
              <a:t>Stand van zaken locatie Heilige Cornelius 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C041F80F-A48B-3478-C04E-95F52F0BF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7372" y="1475708"/>
            <a:ext cx="10940947" cy="5138452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chemeClr val="tx1"/>
                </a:solidFill>
              </a:rPr>
              <a:t>aantal kerkgangers loopt gestaag terug</a:t>
            </a:r>
          </a:p>
          <a:p>
            <a:r>
              <a:rPr lang="nl-NL" sz="3600" dirty="0">
                <a:solidFill>
                  <a:schemeClr val="tx1"/>
                </a:solidFill>
              </a:rPr>
              <a:t>aantal koren gedaald tot 2</a:t>
            </a:r>
          </a:p>
          <a:p>
            <a:r>
              <a:rPr lang="nl-NL" sz="3600" dirty="0">
                <a:solidFill>
                  <a:schemeClr val="tx1"/>
                </a:solidFill>
              </a:rPr>
              <a:t>aantal vrijwilligers nog voldoende</a:t>
            </a:r>
          </a:p>
          <a:p>
            <a:r>
              <a:rPr lang="nl-NL" sz="3600" dirty="0">
                <a:solidFill>
                  <a:schemeClr val="tx1"/>
                </a:solidFill>
              </a:rPr>
              <a:t>inkomsten uit kerkbalans, misintenties, kaarsen en      </a:t>
            </a:r>
          </a:p>
          <a:p>
            <a:pPr marL="4572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  giften stabiel</a:t>
            </a:r>
          </a:p>
          <a:p>
            <a:r>
              <a:rPr lang="nl-NL" sz="3600" dirty="0">
                <a:solidFill>
                  <a:schemeClr val="tx1"/>
                </a:solidFill>
              </a:rPr>
              <a:t>Beeldverhaal gemaakt (toekomstvisie pastorale invulling) </a:t>
            </a:r>
          </a:p>
          <a:p>
            <a:r>
              <a:rPr lang="nl-NL" sz="3600" dirty="0">
                <a:solidFill>
                  <a:schemeClr val="tx1"/>
                </a:solidFill>
              </a:rPr>
              <a:t>nog geen actie tot onttrekking aan eredienst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65E3727-0D9A-C02A-BBD2-870C5ED893B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599" y="257485"/>
            <a:ext cx="1442719" cy="126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72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B81408-D6FF-A40F-9FCB-22879B43D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Parel &amp; Kerk Luttenberg: </a:t>
            </a:r>
            <a:br>
              <a:rPr lang="nl-NL" dirty="0"/>
            </a:br>
            <a:r>
              <a:rPr lang="nl-NL" dirty="0"/>
              <a:t>Wat hebben we gedaan?</a:t>
            </a:r>
          </a:p>
        </p:txBody>
      </p:sp>
      <p:pic>
        <p:nvPicPr>
          <p:cNvPr id="4" name="Tijdelijke aanduiding voor inhoud 3" descr="Afbeelding met tekst, schermopname, Lettertype, nummer&#10;&#10;Automatisch gegenereerde beschrijving">
            <a:extLst>
              <a:ext uri="{FF2B5EF4-FFF2-40B4-BE49-F238E27FC236}">
                <a16:creationId xmlns:a16="http://schemas.microsoft.com/office/drawing/2014/main" id="{07FEB845-8143-9F78-FB69-299CEEDB8A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044" y="1877261"/>
            <a:ext cx="11729432" cy="353409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6FFC192-A956-3EAB-34E6-2636E052B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436" y="4892040"/>
            <a:ext cx="1371719" cy="1780186"/>
          </a:xfrm>
          <a:prstGeom prst="rect">
            <a:avLst/>
          </a:prstGeom>
        </p:spPr>
      </p:pic>
      <p:pic>
        <p:nvPicPr>
          <p:cNvPr id="6" name="Afbeelding 5" descr="Afbeelding met tekst, schermopname&#10;&#10;Automatisch gegenereerde beschrijving">
            <a:extLst>
              <a:ext uri="{FF2B5EF4-FFF2-40B4-BE49-F238E27FC236}">
                <a16:creationId xmlns:a16="http://schemas.microsoft.com/office/drawing/2014/main" id="{1E94F1D7-A8D5-4BAE-06F3-E00747CC4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186" y="4892040"/>
            <a:ext cx="1295794" cy="1801719"/>
          </a:xfrm>
          <a:prstGeom prst="rect">
            <a:avLst/>
          </a:prstGeom>
        </p:spPr>
      </p:pic>
      <p:pic>
        <p:nvPicPr>
          <p:cNvPr id="7" name="Afbeelding 6" descr="Afbeelding met tekst, ontwerp, illustratie&#10;&#10;Automatisch gegenereerde beschrijving">
            <a:extLst>
              <a:ext uri="{FF2B5EF4-FFF2-40B4-BE49-F238E27FC236}">
                <a16:creationId xmlns:a16="http://schemas.microsoft.com/office/drawing/2014/main" id="{FBF61077-E3E3-1A5D-7E83-972A2537F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0011" y="4892041"/>
            <a:ext cx="1551978" cy="180171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83A8909-E9EC-BB60-8361-D72B4E30C3C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599" y="257485"/>
            <a:ext cx="1442719" cy="126766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DFDBE51-03CD-329C-39BD-67BF2857083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25220" y="5648960"/>
            <a:ext cx="1082616" cy="108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35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35BB62-DFC2-31A0-B0E3-F1C7DC3A5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Parel &amp; Kerk Luttenberg: </a:t>
            </a:r>
            <a:br>
              <a:rPr lang="nl-NL" dirty="0"/>
            </a:br>
            <a:r>
              <a:rPr lang="nl-NL" dirty="0"/>
              <a:t>toekomstvisie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6CAABA-F419-FA96-AFD2-311EE998E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solidFill>
                  <a:schemeClr val="tx1"/>
                </a:solidFill>
              </a:rPr>
              <a:t>pastoorsbos </a:t>
            </a:r>
          </a:p>
          <a:p>
            <a:r>
              <a:rPr lang="nl-NL" sz="4000" dirty="0">
                <a:solidFill>
                  <a:schemeClr val="tx1"/>
                </a:solidFill>
              </a:rPr>
              <a:t>Mariagrot</a:t>
            </a:r>
          </a:p>
          <a:p>
            <a:r>
              <a:rPr lang="nl-NL" sz="4000" dirty="0">
                <a:solidFill>
                  <a:schemeClr val="tx1"/>
                </a:solidFill>
              </a:rPr>
              <a:t>kerkweide met schaapskooi </a:t>
            </a:r>
          </a:p>
          <a:p>
            <a:r>
              <a:rPr lang="nl-NL" sz="4000" dirty="0">
                <a:solidFill>
                  <a:schemeClr val="tx1"/>
                </a:solidFill>
              </a:rPr>
              <a:t>kerk</a:t>
            </a:r>
          </a:p>
          <a:p>
            <a:r>
              <a:rPr lang="nl-NL" sz="4000" dirty="0">
                <a:solidFill>
                  <a:schemeClr val="tx1"/>
                </a:solidFill>
              </a:rPr>
              <a:t>pastorie </a:t>
            </a:r>
          </a:p>
          <a:p>
            <a:pPr marL="45720" indent="0">
              <a:buNone/>
            </a:pPr>
            <a:endParaRPr lang="nl-NL" sz="40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CD2476F-A61E-43E4-B3BF-3C9E5645F41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599" y="257485"/>
            <a:ext cx="1442719" cy="126766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500D869-3622-0D9E-249D-E916E1E5076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25220" y="5648960"/>
            <a:ext cx="1082616" cy="108261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53DE460-C74A-B47E-5B20-AB32B4DA5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713" y="1311017"/>
            <a:ext cx="2449161" cy="1834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BA7DEF1-17D0-2DE0-EA49-95DED88D9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9441" y="1882334"/>
            <a:ext cx="1235773" cy="1648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53618BF-AF31-796A-A777-9470502168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37" y="1659225"/>
            <a:ext cx="2563234" cy="1708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DA64C7A-A8AF-4D77-4EEA-8A7C218E79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6715" y="3429000"/>
            <a:ext cx="3220939" cy="214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3123BEA-6E00-53DE-408F-DB8D472A37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5299" y="4708813"/>
            <a:ext cx="2260600" cy="1186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50EA187-72CE-CA04-1958-1A29CC17AF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6712" y="4233648"/>
            <a:ext cx="2798616" cy="1862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5827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363F57-EFE4-ED67-7E0F-D9444F637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‘De stem van Luttenberg’: stellingen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2325532-A699-5D0B-D2C2-40493362317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599" y="257485"/>
            <a:ext cx="1442719" cy="126766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39715E6-EDF5-A0DF-9F8A-E3D4FF5D4D9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25220" y="5648960"/>
            <a:ext cx="1082616" cy="1082616"/>
          </a:xfrm>
          <a:prstGeom prst="rect">
            <a:avLst/>
          </a:prstGeom>
        </p:spPr>
      </p:pic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1FA4D4E4-09BE-0E0C-8B70-3D9990760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164" y="1635759"/>
            <a:ext cx="11460796" cy="5095817"/>
          </a:xfrm>
        </p:spPr>
        <p:txBody>
          <a:bodyPr>
            <a:normAutofit lnSpcReduction="10000"/>
          </a:bodyPr>
          <a:lstStyle/>
          <a:p>
            <a:pPr marL="342900" lvl="0" indent="-342900">
              <a:lnSpc>
                <a:spcPct val="110000"/>
              </a:lnSpc>
              <a:buFont typeface="+mj-lt"/>
              <a:buAutoNum type="arabicPeriod"/>
            </a:pPr>
            <a:r>
              <a:rPr lang="nl-NL" sz="24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Luttenberg heeft geen bedrijf of vereniging waarvoor de kerk of pastorie een passende ruimte zou kunnen bieden. </a:t>
            </a:r>
          </a:p>
          <a:p>
            <a:pPr marL="342900" lvl="0" indent="-342900">
              <a:lnSpc>
                <a:spcPct val="110000"/>
              </a:lnSpc>
              <a:buFont typeface="+mj-lt"/>
              <a:buAutoNum type="arabicPeriod"/>
            </a:pPr>
            <a:r>
              <a:rPr lang="nl-NL" sz="24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 pastorie moet verbouwd worden tot woonruimte voor ouderen / jongeren / 24uurszorg / vluchtelingen / hospice. </a:t>
            </a:r>
          </a:p>
          <a:p>
            <a:pPr marL="342900" lvl="0" indent="-342900">
              <a:lnSpc>
                <a:spcPct val="110000"/>
              </a:lnSpc>
              <a:buFont typeface="+mj-lt"/>
              <a:buAutoNum type="arabicPeriod"/>
            </a:pPr>
            <a:r>
              <a:rPr lang="nl-NL" sz="24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Stichting Parel &amp; Kerk Luttenberg is dé geschikte kandidaat om het bezit en beheer van de gebouwen en omgeving van de parochie Heilig Kruis over te nemen. </a:t>
            </a:r>
          </a:p>
          <a:p>
            <a:pPr marL="342900" lvl="0" indent="-342900">
              <a:lnSpc>
                <a:spcPct val="110000"/>
              </a:lnSpc>
              <a:buFont typeface="+mj-lt"/>
              <a:buAutoNum type="arabicPeriod"/>
            </a:pPr>
            <a:r>
              <a:rPr lang="nl-NL" sz="24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Je mag alles met de kerk doen als er maar een fatsoenlijke ruimte overblijft voor (kerkelijk) samenzijn voor alle inwoners. </a:t>
            </a:r>
          </a:p>
          <a:p>
            <a:pPr marL="342900" lvl="0" indent="-342900">
              <a:lnSpc>
                <a:spcPct val="110000"/>
              </a:lnSpc>
              <a:buFont typeface="+mj-lt"/>
              <a:buAutoNum type="arabicPeriod"/>
            </a:pPr>
            <a:r>
              <a:rPr lang="nl-NL" sz="24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 Actie Kerkbalans moet blijven bestaan om de parochie Heilig Kruis toekomst te blijven geven.</a:t>
            </a:r>
          </a:p>
          <a:p>
            <a:pPr marL="342900" lvl="0" indent="-342900">
              <a:lnSpc>
                <a:spcPct val="11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l-NL" sz="24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Welke ideeën zijn er om het geheel te financieren? </a:t>
            </a:r>
          </a:p>
        </p:txBody>
      </p:sp>
    </p:spTree>
    <p:extLst>
      <p:ext uri="{BB962C8B-B14F-4D97-AF65-F5344CB8AC3E}">
        <p14:creationId xmlns:p14="http://schemas.microsoft.com/office/powerpoint/2010/main" val="4251546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0F0987-9A01-542C-317B-EA2E13BB7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Samenvatting en vervolg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FC7156C5-A42C-CBC2-FE73-83763695C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1460" y="1965960"/>
            <a:ext cx="4038600" cy="40386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46692AB-6B77-C9AF-B68F-A03C8CC01F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599" y="257485"/>
            <a:ext cx="1442719" cy="126766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3A4853E-7DB9-8852-4DF6-4FA574F3E01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25220" y="5648960"/>
            <a:ext cx="1082616" cy="108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98002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223</TotalTime>
  <Words>277</Words>
  <Application>Microsoft Office PowerPoint</Application>
  <PresentationFormat>Breedbeeld</PresentationFormat>
  <Paragraphs>40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Aptos</vt:lpstr>
      <vt:lpstr>Arial</vt:lpstr>
      <vt:lpstr>Corbel</vt:lpstr>
      <vt:lpstr>Basis</vt:lpstr>
      <vt:lpstr>Informatieavond toekomst kerk  Heilige Cornelius</vt:lpstr>
      <vt:lpstr>agenda</vt:lpstr>
      <vt:lpstr>Visie bestuur en pastoraal team  parochie Heilig Kruis</vt:lpstr>
      <vt:lpstr>Stand van zaken locatie Heilige Cornelius </vt:lpstr>
      <vt:lpstr>Parel &amp; Kerk Luttenberg:  Wat hebben we gedaan?</vt:lpstr>
      <vt:lpstr>Parel &amp; Kerk Luttenberg:  toekomstvisie</vt:lpstr>
      <vt:lpstr>‘De stem van Luttenberg’: stellingen</vt:lpstr>
      <vt:lpstr>Samenvatting en vervolg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Informatieavond toekomst kerk Heilige Cornelius</dc:title>
  <dc:creator>Veldkamp, M.A.J.M. (Marcel)</dc:creator>
  <cp:lastModifiedBy>Veldkamp, M.A.J.M. (Marcel)</cp:lastModifiedBy>
  <cp:revision>1</cp:revision>
  <dcterms:created xsi:type="dcterms:W3CDTF">2024-03-10T08:25:57Z</dcterms:created>
  <dcterms:modified xsi:type="dcterms:W3CDTF">2024-03-10T12:09:16Z</dcterms:modified>
</cp:coreProperties>
</file>